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333" r:id="rId3"/>
    <p:sldId id="543" r:id="rId4"/>
    <p:sldId id="577" r:id="rId5"/>
    <p:sldId id="578" r:id="rId6"/>
    <p:sldId id="582" r:id="rId7"/>
    <p:sldId id="583" r:id="rId8"/>
    <p:sldId id="584" r:id="rId9"/>
    <p:sldId id="585" r:id="rId10"/>
    <p:sldId id="586" r:id="rId11"/>
    <p:sldId id="587" r:id="rId12"/>
    <p:sldId id="588" r:id="rId13"/>
    <p:sldId id="589" r:id="rId14"/>
    <p:sldId id="590" r:id="rId15"/>
    <p:sldId id="591" r:id="rId16"/>
    <p:sldId id="592" r:id="rId17"/>
    <p:sldId id="593" r:id="rId18"/>
    <p:sldId id="594" r:id="rId19"/>
    <p:sldId id="595" r:id="rId20"/>
    <p:sldId id="596" r:id="rId21"/>
    <p:sldId id="597" r:id="rId22"/>
    <p:sldId id="598" r:id="rId23"/>
    <p:sldId id="599" r:id="rId24"/>
    <p:sldId id="601" r:id="rId25"/>
    <p:sldId id="600" r:id="rId26"/>
    <p:sldId id="602" r:id="rId27"/>
    <p:sldId id="603" r:id="rId28"/>
    <p:sldId id="604" r:id="rId29"/>
    <p:sldId id="605" r:id="rId30"/>
    <p:sldId id="606" r:id="rId31"/>
    <p:sldId id="607" r:id="rId32"/>
    <p:sldId id="608" r:id="rId33"/>
    <p:sldId id="33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0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9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9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3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4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1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8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65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2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1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91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2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8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9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62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5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81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3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1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3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8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0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6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823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14: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5/24/2023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Embedding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54C19-DEC3-43D0-872E-0FACC173A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5" y="808161"/>
            <a:ext cx="8090577" cy="2080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E5618A-251E-44D3-A595-DDBC02F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17" y="3032437"/>
            <a:ext cx="4740938" cy="3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1AB13B-CDCE-48D3-B4B9-49714D9F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2" y="834486"/>
            <a:ext cx="881185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8D988-2DFE-4025-BD7E-8D541BDE6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929750"/>
            <a:ext cx="8659433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C3FD4D-F179-4B8F-9625-E36A3FF0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010"/>
            <a:ext cx="9078592" cy="2333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74FF9D-CFAC-4D28-B5AC-69DDE405F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84" y="3289833"/>
            <a:ext cx="3490882" cy="3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4B539-7CA0-4C48-9ABE-93615F498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5" y="871151"/>
            <a:ext cx="8233909" cy="55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143CD-66EF-400E-A02E-8F32AF44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4" y="911591"/>
            <a:ext cx="8584812" cy="53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7A6D3-39A0-4CE6-85D7-FDAB4E52F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5"/>
          <a:stretch/>
        </p:blipFill>
        <p:spPr>
          <a:xfrm>
            <a:off x="770044" y="766068"/>
            <a:ext cx="7603912" cy="4517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4D566F-87E3-4CF9-8B7A-530BF860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59"/>
          <a:stretch/>
        </p:blipFill>
        <p:spPr>
          <a:xfrm>
            <a:off x="91566" y="5406470"/>
            <a:ext cx="8960867" cy="10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4CD8D-A5F5-4F92-939E-E54A40F21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91" y="873730"/>
            <a:ext cx="5805876" cy="59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Details for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1F6537-C8CB-411E-BE17-7B8682643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" y="953425"/>
            <a:ext cx="4378170" cy="53270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F3D90F-DFD2-449B-A6E1-1D42F7C1C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49" y="2734020"/>
            <a:ext cx="4596251" cy="2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74AA27-EFB3-442B-A2EF-A5FC7867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395"/>
            <a:ext cx="910717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6E3694-027C-4A26-AD6C-6620A061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32" y="898427"/>
            <a:ext cx="5263536" cy="2960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9489B1-051C-49C4-A002-5FA62F1FF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32" y="3952294"/>
            <a:ext cx="5263535" cy="27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30A0E3-5A88-460A-9B83-22A943EA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1" y="1014864"/>
            <a:ext cx="8154538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03FD73-6C3D-41F4-A0B7-8B96E6BC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" y="1070448"/>
            <a:ext cx="912622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475F9A-AF9C-42E3-A042-09036389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" y="868128"/>
            <a:ext cx="7944465" cy="57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F3C0D-7850-4027-BFBB-0960A832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757"/>
            <a:ext cx="9144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6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Positional Encoding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69D095-F3C1-4B32-A252-3F609347F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2" y="756138"/>
            <a:ext cx="7600335" cy="4144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0803BA-4D35-4166-B46F-E88961E3D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9" y="4901063"/>
            <a:ext cx="6390969" cy="1778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B67E86-048F-4146-81DA-44D384EEE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8" y="5411190"/>
            <a:ext cx="2439359" cy="7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ResNets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F81C47-E51A-4F6D-9CCE-32011D0D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3" y="1161733"/>
            <a:ext cx="658269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Layer-Norm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C4D2DC-7551-4498-B6F9-FC3468041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7" y="807433"/>
            <a:ext cx="5512826" cy="524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700EC-630A-4F13-BF7D-C002A285D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976102"/>
            <a:ext cx="9040487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8057C-39EE-47FE-A0FE-CBD0CC530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248"/>
            <a:ext cx="9144000" cy="50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0D835-9777-42B1-9A38-7652DE86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261"/>
            <a:ext cx="9144000" cy="50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ED1566-7FAE-4C14-81E9-7C69EF4A1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3" y="2182761"/>
            <a:ext cx="4481466" cy="3436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0AACB2-E11D-421F-B3BD-D3CB21D92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910766"/>
            <a:ext cx="3991895" cy="57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0D835-9777-42B1-9A38-7652DE86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261"/>
            <a:ext cx="9144000" cy="50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8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Linear &amp;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Softmax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62D697-6885-4C37-8939-887828A7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" y="5311203"/>
            <a:ext cx="9107171" cy="876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B00037-A11F-4439-AE2C-091AD09AB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19" y="913591"/>
            <a:ext cx="6282810" cy="42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Linear &amp;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Softmax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E7FE5-9E5A-4E0B-81ED-807D5944F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11" y="1707997"/>
            <a:ext cx="4883789" cy="3762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E2BE4E-FD3D-4731-8CF4-F6CB6CFD9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24"/>
          <a:stretch/>
        </p:blipFill>
        <p:spPr>
          <a:xfrm>
            <a:off x="98322" y="1707999"/>
            <a:ext cx="3952568" cy="37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E41DF-C5CC-4F50-A73C-0CF085B2D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5" y="852099"/>
            <a:ext cx="4163962" cy="5867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8BD686-81FB-4B86-A97C-EFB5A76AC413}"/>
              </a:ext>
            </a:extLst>
          </p:cNvPr>
          <p:cNvSpPr txBox="1"/>
          <p:nvPr/>
        </p:nvSpPr>
        <p:spPr>
          <a:xfrm>
            <a:off x="717754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Vaswani et al.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462CF-443B-47B9-A169-A86DF33F2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5488" y="2512521"/>
            <a:ext cx="5834424" cy="25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B808D6-5BC3-449C-8CEC-BB0A1CCD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5" y="756138"/>
            <a:ext cx="8954750" cy="2010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5BF10-7AD6-4C7A-BEF0-28D849F9C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12" y="2832987"/>
            <a:ext cx="5249620" cy="37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0249B-AFC7-4D7B-A301-66569B01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46" y="4145241"/>
            <a:ext cx="5786707" cy="271275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D5BF10-7AD6-4C7A-BEF0-28D849F9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" b="1"/>
          <a:stretch/>
        </p:blipFill>
        <p:spPr>
          <a:xfrm>
            <a:off x="2138901" y="817256"/>
            <a:ext cx="4687202" cy="3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0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0249B-AFC7-4D7B-A301-66569B01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46" y="4145241"/>
            <a:ext cx="5786707" cy="271275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D5BF10-7AD6-4C7A-BEF0-28D849F9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" b="1"/>
          <a:stretch/>
        </p:blipFill>
        <p:spPr>
          <a:xfrm>
            <a:off x="2138901" y="817256"/>
            <a:ext cx="4687202" cy="3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0249B-AFC7-4D7B-A301-66569B01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08" y="1510196"/>
            <a:ext cx="7076583" cy="331744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35EED-59DA-41B5-A7A7-57FC6997A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2066735"/>
            <a:ext cx="8335538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14926</TotalTime>
  <Words>274</Words>
  <Application>Microsoft Office PowerPoint</Application>
  <PresentationFormat>全屏显示(4:3)</PresentationFormat>
  <Paragraphs>103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1468</cp:revision>
  <dcterms:created xsi:type="dcterms:W3CDTF">2017-09-04T15:34:47Z</dcterms:created>
  <dcterms:modified xsi:type="dcterms:W3CDTF">2023-05-24T06:58:51Z</dcterms:modified>
</cp:coreProperties>
</file>